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1910000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00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600"/>
    <a:srgbClr val="817E00"/>
    <a:srgbClr val="283278"/>
    <a:srgbClr val="009D90"/>
    <a:srgbClr val="FFFFFF"/>
    <a:srgbClr val="000000"/>
    <a:srgbClr val="FF9966"/>
    <a:srgbClr val="FFFFB3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6405"/>
  </p:normalViewPr>
  <p:slideViewPr>
    <p:cSldViewPr snapToGrid="0">
      <p:cViewPr>
        <p:scale>
          <a:sx n="50" d="100"/>
          <a:sy n="50" d="100"/>
        </p:scale>
        <p:origin x="36" y="36"/>
      </p:cViewPr>
      <p:guideLst>
        <p:guide orient="horz" pos="13200"/>
        <p:guide pos="96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2" tIns="47707" rIns="95412" bIns="47707" numCol="1" anchor="t" anchorCtr="0" compatLnSpc="1">
            <a:prstTxWarp prst="textNoShape">
              <a:avLst/>
            </a:prstTxWarp>
          </a:bodyPr>
          <a:lstStyle>
            <a:lvl1pPr defTabSz="954088">
              <a:defRPr sz="1200"/>
            </a:lvl1pPr>
          </a:lstStyle>
          <a:p>
            <a:endParaRPr lang="es-ES" alt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550" y="0"/>
            <a:ext cx="30797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2" tIns="47707" rIns="95412" bIns="47707" numCol="1" anchor="t" anchorCtr="0" compatLnSpc="1">
            <a:prstTxWarp prst="textNoShape">
              <a:avLst/>
            </a:prstTxWarp>
          </a:bodyPr>
          <a:lstStyle>
            <a:lvl1pPr algn="r" defTabSz="954088">
              <a:defRPr sz="1200"/>
            </a:lvl1pPr>
          </a:lstStyle>
          <a:p>
            <a:endParaRPr lang="es-ES" altLang="es-E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97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2" tIns="47707" rIns="95412" bIns="47707" numCol="1" anchor="b" anchorCtr="0" compatLnSpc="1">
            <a:prstTxWarp prst="textNoShape">
              <a:avLst/>
            </a:prstTxWarp>
          </a:bodyPr>
          <a:lstStyle>
            <a:lvl1pPr defTabSz="954088">
              <a:defRPr sz="1200"/>
            </a:lvl1pPr>
          </a:lstStyle>
          <a:p>
            <a:endParaRPr lang="es-ES" altLang="es-E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550" y="9721850"/>
            <a:ext cx="30797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2" tIns="47707" rIns="95412" bIns="47707" numCol="1" anchor="b" anchorCtr="0" compatLnSpc="1">
            <a:prstTxWarp prst="textNoShape">
              <a:avLst/>
            </a:prstTxWarp>
          </a:bodyPr>
          <a:lstStyle>
            <a:lvl1pPr algn="r" defTabSz="954088">
              <a:defRPr sz="1200"/>
            </a:lvl1pPr>
          </a:lstStyle>
          <a:p>
            <a:fld id="{C31EB607-B5B8-4439-B20C-6D817FE98D6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7877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4936" tIns="142468" rIns="284936" bIns="142468" numCol="1" anchor="t" anchorCtr="0" compatLnSpc="1">
            <a:prstTxWarp prst="textNoShape">
              <a:avLst/>
            </a:prstTxWarp>
          </a:bodyPr>
          <a:lstStyle>
            <a:lvl1pPr defTabSz="2849563">
              <a:defRPr sz="3700"/>
            </a:lvl1pPr>
          </a:lstStyle>
          <a:p>
            <a:endParaRPr lang="es-ES" alt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4936" tIns="142468" rIns="284936" bIns="142468" numCol="1" anchor="t" anchorCtr="0" compatLnSpc="1">
            <a:prstTxWarp prst="textNoShape">
              <a:avLst/>
            </a:prstTxWarp>
          </a:bodyPr>
          <a:lstStyle>
            <a:lvl1pPr algn="r" defTabSz="2849563">
              <a:defRPr sz="3700"/>
            </a:lvl1pPr>
          </a:lstStyle>
          <a:p>
            <a:endParaRPr lang="es-ES" altLang="es-E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4238" y="766763"/>
            <a:ext cx="27908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4100"/>
            <a:ext cx="56769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4936" tIns="142468" rIns="284936" bIns="142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4936" tIns="142468" rIns="284936" bIns="142468" numCol="1" anchor="b" anchorCtr="0" compatLnSpc="1">
            <a:prstTxWarp prst="textNoShape">
              <a:avLst/>
            </a:prstTxWarp>
          </a:bodyPr>
          <a:lstStyle>
            <a:lvl1pPr defTabSz="2849563">
              <a:defRPr sz="3700"/>
            </a:lvl1pPr>
          </a:lstStyle>
          <a:p>
            <a:endParaRPr lang="es-ES" altLang="es-E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4936" tIns="142468" rIns="284936" bIns="142468" numCol="1" anchor="b" anchorCtr="0" compatLnSpc="1">
            <a:prstTxWarp prst="textNoShape">
              <a:avLst/>
            </a:prstTxWarp>
          </a:bodyPr>
          <a:lstStyle>
            <a:lvl1pPr algn="r" defTabSz="2849563">
              <a:defRPr sz="3700"/>
            </a:lvl1pPr>
          </a:lstStyle>
          <a:p>
            <a:fld id="{30193E74-F8D2-444C-8A56-C9B8D28AA8B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95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D66B2-7945-461E-9933-D4C98DBAABBE}" type="slidenum">
              <a:rPr lang="es-ES" altLang="es-ES"/>
              <a:pPr/>
              <a:t>1</a:t>
            </a:fld>
            <a:endParaRPr lang="es-ES" alt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51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13019088"/>
            <a:ext cx="25908000" cy="89836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23749000"/>
            <a:ext cx="21336000" cy="10710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1F6F9-9F1C-4399-8F5D-3FCDB6C4E845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6751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73E28-7E55-4790-94D8-9ECA1BA25B72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39590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717000" y="3725863"/>
            <a:ext cx="6477000" cy="33528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0" y="3725863"/>
            <a:ext cx="19278600" cy="33528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46A0-FA5B-41CC-A73D-4D0325C77A3A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81132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C1C2-2235-476E-B32F-2D00D314F214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327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8238" y="26930350"/>
            <a:ext cx="25908000" cy="83248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08238" y="17762538"/>
            <a:ext cx="25908000" cy="91678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BC2E6-E144-4133-BA79-8441ECF73BAA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21894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0" y="12107863"/>
            <a:ext cx="12877800" cy="2514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16200" y="12107863"/>
            <a:ext cx="12877800" cy="2514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B0D4F-F4D1-4272-8F1A-043079D1AA9D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93466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677988"/>
            <a:ext cx="27432000" cy="6985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24000" y="9380538"/>
            <a:ext cx="13466763" cy="3910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4000" y="13290550"/>
            <a:ext cx="13466763" cy="241474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482888" y="9380538"/>
            <a:ext cx="13473112" cy="3910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482888" y="13290550"/>
            <a:ext cx="13473112" cy="241474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47E4-7AF2-4023-9E6C-778C44593585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85622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705FA-7498-4563-8CE1-A35247A1779B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66167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39E64-5F72-49BD-9908-41226B55D848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59787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668463"/>
            <a:ext cx="10028238" cy="7100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17363" y="1668463"/>
            <a:ext cx="17038637" cy="35769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8769350"/>
            <a:ext cx="10028238" cy="2866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FFE7B-7DA3-4337-9001-569CF0E0C06F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4267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3763" y="29337000"/>
            <a:ext cx="18288000" cy="3463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73763" y="3744913"/>
            <a:ext cx="18288000" cy="2514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73763" y="32800925"/>
            <a:ext cx="18288000" cy="4918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76B4D-4448-4BB6-8813-7F2460B6BAB2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04425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725863"/>
            <a:ext cx="25908000" cy="698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94" tIns="166648" rIns="333294" bIns="1666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2107863"/>
            <a:ext cx="25908000" cy="2514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94" tIns="166648" rIns="333294" bIns="166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Haga clic para modificar el estilo de texto del patrón</a:t>
            </a:r>
          </a:p>
          <a:p>
            <a:pPr lvl="1"/>
            <a:r>
              <a:rPr lang="en-GB" altLang="es-ES"/>
              <a:t>Segundo nivel</a:t>
            </a:r>
          </a:p>
          <a:p>
            <a:pPr lvl="2"/>
            <a:r>
              <a:rPr lang="en-GB" altLang="es-ES"/>
              <a:t>Tercer nivel</a:t>
            </a:r>
          </a:p>
          <a:p>
            <a:pPr lvl="3"/>
            <a:r>
              <a:rPr lang="en-GB" altLang="es-ES"/>
              <a:t>Cuarto nivel</a:t>
            </a:r>
          </a:p>
          <a:p>
            <a:pPr lvl="4"/>
            <a:r>
              <a:rPr lang="en-GB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0" y="38187313"/>
            <a:ext cx="63500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94" tIns="166648" rIns="333294" bIns="166648" numCol="1" anchor="t" anchorCtr="0" compatLnSpc="1">
            <a:prstTxWarp prst="textNoShape">
              <a:avLst/>
            </a:prstTxWarp>
          </a:bodyPr>
          <a:lstStyle>
            <a:lvl1pPr defTabSz="3332163">
              <a:defRPr sz="5200"/>
            </a:lvl1pPr>
          </a:lstStyle>
          <a:p>
            <a:endParaRPr lang="en-GB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14000" y="38187313"/>
            <a:ext cx="96520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94" tIns="166648" rIns="333294" bIns="166648" numCol="1" anchor="t" anchorCtr="0" compatLnSpc="1">
            <a:prstTxWarp prst="textNoShape">
              <a:avLst/>
            </a:prstTxWarp>
          </a:bodyPr>
          <a:lstStyle>
            <a:lvl1pPr algn="ctr" defTabSz="3332163">
              <a:defRPr sz="5200"/>
            </a:lvl1pPr>
          </a:lstStyle>
          <a:p>
            <a:endParaRPr lang="en-GB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844000" y="38187313"/>
            <a:ext cx="63500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94" tIns="166648" rIns="333294" bIns="166648" numCol="1" anchor="t" anchorCtr="0" compatLnSpc="1">
            <a:prstTxWarp prst="textNoShape">
              <a:avLst/>
            </a:prstTxWarp>
          </a:bodyPr>
          <a:lstStyle>
            <a:lvl1pPr algn="r" defTabSz="3332163">
              <a:defRPr sz="5200"/>
            </a:lvl1pPr>
          </a:lstStyle>
          <a:p>
            <a:fld id="{597271F1-5663-49FB-822E-C86D6CC668D5}" type="slidenum">
              <a:rPr lang="en-GB" altLang="es-ES"/>
              <a:pPr/>
              <a:t>‹Nº›</a:t>
            </a:fld>
            <a:endParaRPr lang="en-GB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2pPr>
      <a:lvl3pPr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3pPr>
      <a:lvl4pPr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4pPr>
      <a:lvl5pPr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5pPr>
      <a:lvl6pPr marL="457200"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6pPr>
      <a:lvl7pPr marL="914400"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7pPr>
      <a:lvl8pPr marL="1371600"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8pPr>
      <a:lvl9pPr marL="1828800" algn="ctr" defTabSz="3332163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pitchFamily="18" charset="0"/>
        </a:defRPr>
      </a:lvl9pPr>
    </p:titleStyle>
    <p:bodyStyle>
      <a:lvl1pPr marL="1250950" indent="-1250950" algn="l" defTabSz="3332163" rtl="0" eaLnBrk="0" fontAlgn="base" hangingPunct="0">
        <a:spcBef>
          <a:spcPct val="20000"/>
        </a:spcBef>
        <a:spcAft>
          <a:spcPct val="0"/>
        </a:spcAft>
        <a:buChar char="•"/>
        <a:defRPr sz="11800">
          <a:solidFill>
            <a:schemeClr val="tx1"/>
          </a:solidFill>
          <a:latin typeface="+mn-lt"/>
          <a:ea typeface="+mn-ea"/>
          <a:cs typeface="+mn-cs"/>
        </a:defRPr>
      </a:lvl1pPr>
      <a:lvl2pPr marL="2709863" indent="-1042988" algn="l" defTabSz="33321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168775" indent="-836613" algn="l" defTabSz="3332163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5834063" indent="-831850" algn="l" defTabSz="3332163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4pPr>
      <a:lvl5pPr marL="7500938" indent="-831850" algn="l" defTabSz="3332163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5pPr>
      <a:lvl6pPr marL="7958138" indent="-831850" algn="l" defTabSz="3332163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6pPr>
      <a:lvl7pPr marL="8415338" indent="-831850" algn="l" defTabSz="3332163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7pPr>
      <a:lvl8pPr marL="8872538" indent="-831850" algn="l" defTabSz="3332163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8pPr>
      <a:lvl9pPr marL="9329738" indent="-831850" algn="l" defTabSz="3332163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31" y="39239539"/>
            <a:ext cx="7525535" cy="2443222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330" y="4012936"/>
            <a:ext cx="28509340" cy="3589338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s-ES" altLang="es-ES" sz="6300" b="1" dirty="0">
                <a:solidFill>
                  <a:srgbClr val="484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TÍTULO</a:t>
            </a:r>
            <a:endParaRPr lang="en-GB" altLang="es-ES" sz="6300" b="1" dirty="0">
              <a:solidFill>
                <a:srgbClr val="484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50350" y="7849748"/>
            <a:ext cx="116840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473" tIns="40736" rIns="81473" bIns="40736"/>
          <a:lstStyle>
            <a:lvl1pPr algn="ctr" defTabSz="600075">
              <a:spcBef>
                <a:spcPct val="20000"/>
              </a:spcBef>
              <a:defRPr sz="11800">
                <a:solidFill>
                  <a:schemeClr val="tx1"/>
                </a:solidFill>
                <a:latin typeface="Times New Roman" pitchFamily="18" charset="0"/>
              </a:defRPr>
            </a:lvl1pPr>
            <a:lvl2pPr marL="1666875" algn="ctr" defTabSz="600075">
              <a:spcBef>
                <a:spcPct val="20000"/>
              </a:spcBef>
              <a:defRPr sz="10300">
                <a:solidFill>
                  <a:schemeClr val="tx1"/>
                </a:solidFill>
                <a:latin typeface="Times New Roman" pitchFamily="18" charset="0"/>
              </a:defRPr>
            </a:lvl2pPr>
            <a:lvl3pPr marL="3332163" algn="ctr" defTabSz="600075">
              <a:spcBef>
                <a:spcPct val="20000"/>
              </a:spcBef>
              <a:defRPr sz="8800">
                <a:solidFill>
                  <a:schemeClr val="tx1"/>
                </a:solidFill>
                <a:latin typeface="Times New Roman" pitchFamily="18" charset="0"/>
              </a:defRPr>
            </a:lvl3pPr>
            <a:lvl4pPr marL="5002213" algn="ctr" defTabSz="600075">
              <a:spcBef>
                <a:spcPct val="20000"/>
              </a:spcBef>
              <a:defRPr sz="7400">
                <a:solidFill>
                  <a:schemeClr val="tx1"/>
                </a:solidFill>
                <a:latin typeface="Times New Roman" pitchFamily="18" charset="0"/>
              </a:defRPr>
            </a:lvl4pPr>
            <a:lvl5pPr marL="6669088" algn="ctr" defTabSz="600075">
              <a:spcBef>
                <a:spcPct val="20000"/>
              </a:spcBef>
              <a:defRPr sz="7400">
                <a:solidFill>
                  <a:schemeClr val="tx1"/>
                </a:solidFill>
                <a:latin typeface="Times New Roman" pitchFamily="18" charset="0"/>
              </a:defRPr>
            </a:lvl5pPr>
            <a:lvl6pPr marL="7126288" algn="ctr" defTabSz="600075" eaLnBrk="0" fontAlgn="base" hangingPunct="0">
              <a:spcBef>
                <a:spcPct val="2000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Times New Roman" pitchFamily="18" charset="0"/>
              </a:defRPr>
            </a:lvl6pPr>
            <a:lvl7pPr marL="7583488" algn="ctr" defTabSz="600075" eaLnBrk="0" fontAlgn="base" hangingPunct="0">
              <a:spcBef>
                <a:spcPct val="2000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Times New Roman" pitchFamily="18" charset="0"/>
              </a:defRPr>
            </a:lvl7pPr>
            <a:lvl8pPr marL="8040688" algn="ctr" defTabSz="600075" eaLnBrk="0" fontAlgn="base" hangingPunct="0">
              <a:spcBef>
                <a:spcPct val="2000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Times New Roman" pitchFamily="18" charset="0"/>
              </a:defRPr>
            </a:lvl8pPr>
            <a:lvl9pPr marL="8497888" algn="ctr" defTabSz="600075" eaLnBrk="0" fontAlgn="base" hangingPunct="0">
              <a:spcBef>
                <a:spcPct val="2000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s-ES" sz="2500" b="1" dirty="0">
                <a:solidFill>
                  <a:schemeClr val="bg1">
                    <a:lumMod val="10000"/>
                  </a:schemeClr>
                </a:solidFill>
              </a:rPr>
              <a:t>APELLIDOS, </a:t>
            </a:r>
            <a:r>
              <a:rPr lang="en-GB" altLang="es-ES" sz="2500" b="1" dirty="0" err="1">
                <a:solidFill>
                  <a:schemeClr val="bg1">
                    <a:lumMod val="10000"/>
                  </a:schemeClr>
                </a:solidFill>
              </a:rPr>
              <a:t>Nombre</a:t>
            </a:r>
            <a:r>
              <a:rPr lang="en-GB" altLang="es-ES" sz="2500" b="1" dirty="0">
                <a:solidFill>
                  <a:schemeClr val="bg1">
                    <a:lumMod val="10000"/>
                  </a:schemeClr>
                </a:solidFill>
              </a:rPr>
              <a:t> 1</a:t>
            </a:r>
          </a:p>
          <a:p>
            <a:pPr>
              <a:lnSpc>
                <a:spcPct val="80000"/>
              </a:lnSpc>
            </a:pPr>
            <a:r>
              <a:rPr lang="en-GB" altLang="es-ES" sz="2500" b="1" dirty="0">
                <a:solidFill>
                  <a:schemeClr val="bg1">
                    <a:lumMod val="10000"/>
                  </a:schemeClr>
                </a:solidFill>
              </a:rPr>
              <a:t>APELLIDOS, </a:t>
            </a:r>
            <a:r>
              <a:rPr lang="en-GB" altLang="es-ES" sz="2500" b="1" dirty="0" err="1">
                <a:solidFill>
                  <a:schemeClr val="bg1">
                    <a:lumMod val="10000"/>
                  </a:schemeClr>
                </a:solidFill>
              </a:rPr>
              <a:t>Nombre</a:t>
            </a:r>
            <a:r>
              <a:rPr lang="en-GB" altLang="es-ES" sz="2500" b="1" dirty="0">
                <a:solidFill>
                  <a:schemeClr val="bg1">
                    <a:lumMod val="10000"/>
                  </a:schemeClr>
                </a:solidFill>
              </a:rPr>
              <a:t> 2</a:t>
            </a:r>
          </a:p>
          <a:p>
            <a:pPr>
              <a:lnSpc>
                <a:spcPct val="80000"/>
              </a:lnSpc>
            </a:pPr>
            <a:r>
              <a:rPr lang="en-GB" altLang="es-ES" sz="2500" b="1" dirty="0">
                <a:solidFill>
                  <a:schemeClr val="bg1">
                    <a:lumMod val="10000"/>
                  </a:schemeClr>
                </a:solidFill>
              </a:rPr>
              <a:t>…..</a:t>
            </a:r>
          </a:p>
          <a:p>
            <a:pPr algn="l">
              <a:lnSpc>
                <a:spcPct val="80000"/>
              </a:lnSpc>
            </a:pPr>
            <a:endParaRPr lang="en-GB" altLang="es-ES" sz="16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s-ES" sz="2500" dirty="0" err="1">
                <a:solidFill>
                  <a:schemeClr val="bg1">
                    <a:lumMod val="10000"/>
                  </a:schemeClr>
                </a:solidFill>
              </a:rPr>
              <a:t>Filiación</a:t>
            </a: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 del </a:t>
            </a:r>
            <a:r>
              <a:rPr lang="en-GB" altLang="es-ES" sz="2500" dirty="0" err="1">
                <a:solidFill>
                  <a:schemeClr val="bg1">
                    <a:lumMod val="10000"/>
                  </a:schemeClr>
                </a:solidFill>
              </a:rPr>
              <a:t>autor</a:t>
            </a: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 o </a:t>
            </a:r>
            <a:r>
              <a:rPr lang="en-GB" altLang="es-ES" sz="2500" dirty="0" err="1">
                <a:solidFill>
                  <a:schemeClr val="bg1">
                    <a:lumMod val="10000"/>
                  </a:schemeClr>
                </a:solidFill>
              </a:rPr>
              <a:t>autores</a:t>
            </a: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GB" altLang="es-ES" sz="2500" u="sng" dirty="0" err="1">
                <a:solidFill>
                  <a:schemeClr val="bg1">
                    <a:lumMod val="10000"/>
                  </a:schemeClr>
                </a:solidFill>
              </a:rPr>
              <a:t>Página</a:t>
            </a:r>
            <a:r>
              <a:rPr lang="en-GB" altLang="es-ES" sz="2500" u="sng" dirty="0">
                <a:solidFill>
                  <a:schemeClr val="bg1">
                    <a:lumMod val="10000"/>
                  </a:schemeClr>
                </a:solidFill>
              </a:rPr>
              <a:t> Web</a:t>
            </a:r>
          </a:p>
          <a:p>
            <a:pPr>
              <a:lnSpc>
                <a:spcPct val="80000"/>
              </a:lnSpc>
            </a:pP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Universidad, </a:t>
            </a:r>
            <a:r>
              <a:rPr lang="en-GB" altLang="es-ES" sz="2500" dirty="0" err="1">
                <a:solidFill>
                  <a:schemeClr val="bg1">
                    <a:lumMod val="10000"/>
                  </a:schemeClr>
                </a:solidFill>
              </a:rPr>
              <a:t>Instituto</a:t>
            </a: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 u </a:t>
            </a:r>
            <a:r>
              <a:rPr lang="en-GB" altLang="es-ES" sz="2500" dirty="0" err="1">
                <a:solidFill>
                  <a:schemeClr val="bg1">
                    <a:lumMod val="10000"/>
                  </a:schemeClr>
                </a:solidFill>
              </a:rPr>
              <a:t>Organización</a:t>
            </a:r>
            <a:r>
              <a:rPr lang="en-GB" altLang="es-ES" sz="2500" dirty="0">
                <a:solidFill>
                  <a:schemeClr val="bg1">
                    <a:lumMod val="10000"/>
                  </a:schemeClr>
                </a:solidFill>
              </a:rPr>
              <a:t>, País</a:t>
            </a:r>
          </a:p>
        </p:txBody>
      </p:sp>
      <p:sp>
        <p:nvSpPr>
          <p:cNvPr id="2925" name="Rectangle 877"/>
          <p:cNvSpPr>
            <a:spLocks noChangeArrowheads="1"/>
          </p:cNvSpPr>
          <p:nvPr/>
        </p:nvSpPr>
        <p:spPr bwMode="auto">
          <a:xfrm>
            <a:off x="0" y="0"/>
            <a:ext cx="3048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27" name="Rectangle 879"/>
          <p:cNvSpPr>
            <a:spLocks noChangeArrowheads="1"/>
          </p:cNvSpPr>
          <p:nvPr/>
        </p:nvSpPr>
        <p:spPr bwMode="auto">
          <a:xfrm>
            <a:off x="0" y="20740688"/>
            <a:ext cx="3048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85330" y="10572642"/>
            <a:ext cx="28509340" cy="5770398"/>
          </a:xfrm>
          <a:prstGeom prst="rect">
            <a:avLst/>
          </a:prstGeom>
          <a:solidFill>
            <a:srgbClr val="817E00"/>
          </a:solidFill>
          <a:ln w="12700">
            <a:noFill/>
          </a:ln>
        </p:spPr>
        <p:txBody>
          <a:bodyPr wrap="square" rtlCol="0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solidFill>
                  <a:srgbClr val="FFFFFF"/>
                </a:solidFill>
              </a:rPr>
              <a:t>Resumen</a:t>
            </a:r>
          </a:p>
          <a:p>
            <a:r>
              <a:rPr lang="es-ES" sz="2800" dirty="0">
                <a:solidFill>
                  <a:srgbClr val="FFFFFF"/>
                </a:solidFill>
              </a:rPr>
              <a:t>Breve resumen (unas 300 palabras).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307431" y="16981571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0000"/>
                </a:solidFill>
              </a:rPr>
              <a:t>Contenido del poster</a:t>
            </a:r>
          </a:p>
        </p:txBody>
      </p:sp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804BADE-2970-47FA-8C0F-DD59F95C8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23" y="524532"/>
            <a:ext cx="18545954" cy="424453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67D94AB-E3A2-418D-A896-CF605874E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5991" y="39012301"/>
            <a:ext cx="5019010" cy="289769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B42741E8-AB53-4B74-9F3A-ED06C2C991C9}"/>
              </a:ext>
            </a:extLst>
          </p:cNvPr>
          <p:cNvSpPr/>
          <p:nvPr/>
        </p:nvSpPr>
        <p:spPr bwMode="auto">
          <a:xfrm>
            <a:off x="985331" y="16473546"/>
            <a:ext cx="28509340" cy="2248520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33CC"/>
      </a:dk1>
      <a:lt1>
        <a:srgbClr val="FFFF9D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CC"/>
      </a:accent3>
      <a:accent4>
        <a:srgbClr val="002A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36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Times New Roman</vt:lpstr>
      <vt:lpstr>Diseño predeterminado</vt:lpstr>
      <vt:lpstr>TÍTULO</vt:lpstr>
    </vt:vector>
  </TitlesOfParts>
  <Company>Metodos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DECISIÓN MULTICRITERIO ZARAGOZA</dc:title>
  <dc:creator>Rincon</dc:creator>
  <cp:lastModifiedBy>Clara</cp:lastModifiedBy>
  <cp:revision>299</cp:revision>
  <cp:lastPrinted>2000-12-07T12:06:15Z</cp:lastPrinted>
  <dcterms:created xsi:type="dcterms:W3CDTF">2000-12-05T18:39:00Z</dcterms:created>
  <dcterms:modified xsi:type="dcterms:W3CDTF">2019-12-11T10:14:55Z</dcterms:modified>
</cp:coreProperties>
</file>